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67744" y="620688"/>
            <a:ext cx="6485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Семейный альбом…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3406" y="1988840"/>
            <a:ext cx="713297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«Нет в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оссии семьи такой,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где б не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амятен был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свой герой…»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653136"/>
            <a:ext cx="681263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Памяти участников войны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</a:t>
            </a:r>
            <a:r>
              <a:rPr lang="ru-RU" sz="2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труженников</a:t>
            </a:r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тыла нашей семьи 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посвящается! 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64536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Они не вернулись с войны…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48680"/>
            <a:ext cx="7200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Вечная им слава и вечная память!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37nqBDwYAe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115616" y="1124744"/>
            <a:ext cx="3573154" cy="1944216"/>
          </a:xfrm>
          <a:prstGeom prst="rect">
            <a:avLst/>
          </a:prstGeom>
        </p:spPr>
      </p:pic>
      <p:pic>
        <p:nvPicPr>
          <p:cNvPr id="6" name="Рисунок 5" descr="ICmJG804dT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6056" y="3284984"/>
            <a:ext cx="3600399" cy="2032020"/>
          </a:xfrm>
          <a:prstGeom prst="rect">
            <a:avLst/>
          </a:prstGeom>
        </p:spPr>
      </p:pic>
      <p:pic>
        <p:nvPicPr>
          <p:cNvPr id="7" name="Рисунок 6" descr="lE-uKFsKWA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76056" y="1124744"/>
            <a:ext cx="3480486" cy="2007795"/>
          </a:xfrm>
          <a:prstGeom prst="rect">
            <a:avLst/>
          </a:prstGeom>
        </p:spPr>
      </p:pic>
      <p:pic>
        <p:nvPicPr>
          <p:cNvPr id="8" name="Рисунок 7" descr="QLakZhMUhmQ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87624" y="3284984"/>
            <a:ext cx="3456384" cy="19730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0"/>
            <a:ext cx="63099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Они вернулись с победой…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548680"/>
            <a:ext cx="40607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Вечная им слава!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 descr="HuFYvLT9GMM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59632" y="4365104"/>
            <a:ext cx="3312368" cy="1872208"/>
          </a:xfrm>
          <a:prstGeom prst="rect">
            <a:avLst/>
          </a:prstGeom>
        </p:spPr>
      </p:pic>
      <p:pic>
        <p:nvPicPr>
          <p:cNvPr id="6" name="Рисунок 5" descr="jnaWXH6NKRk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59632" y="620688"/>
            <a:ext cx="3312368" cy="1934933"/>
          </a:xfrm>
          <a:prstGeom prst="rect">
            <a:avLst/>
          </a:prstGeom>
        </p:spPr>
      </p:pic>
      <p:pic>
        <p:nvPicPr>
          <p:cNvPr id="7" name="Рисунок 6" descr="xW4wGXp6Zq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436096" y="1124744"/>
            <a:ext cx="3240360" cy="1711938"/>
          </a:xfrm>
          <a:prstGeom prst="rect">
            <a:avLst/>
          </a:prstGeom>
        </p:spPr>
      </p:pic>
      <p:pic>
        <p:nvPicPr>
          <p:cNvPr id="8" name="Рисунок 7" descr="mOse7lHKEhY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259632" y="2564904"/>
            <a:ext cx="3312368" cy="1732862"/>
          </a:xfrm>
          <a:prstGeom prst="rect">
            <a:avLst/>
          </a:prstGeom>
        </p:spPr>
      </p:pic>
      <p:pic>
        <p:nvPicPr>
          <p:cNvPr id="9" name="Рисунок 8" descr="SB1Z8GzWvQU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436096" y="2852936"/>
            <a:ext cx="3312368" cy="1689562"/>
          </a:xfrm>
          <a:prstGeom prst="rect">
            <a:avLst/>
          </a:prstGeom>
        </p:spPr>
      </p:pic>
      <p:pic>
        <p:nvPicPr>
          <p:cNvPr id="10" name="Рисунок 9" descr="6NIazPSC5lQ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436096" y="4581128"/>
            <a:ext cx="3298739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59699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Они трудились в тылу…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76672"/>
            <a:ext cx="5714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Труженикам тыла слава!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 descr="mblF3N_BMR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43608" y="1340768"/>
            <a:ext cx="3753539" cy="1944216"/>
          </a:xfrm>
          <a:prstGeom prst="rect">
            <a:avLst/>
          </a:prstGeom>
        </p:spPr>
      </p:pic>
      <p:pic>
        <p:nvPicPr>
          <p:cNvPr id="7" name="Рисунок 6" descr="7ywRGYDPI8g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60032" y="2348880"/>
            <a:ext cx="3733178" cy="1942371"/>
          </a:xfrm>
          <a:prstGeom prst="rect">
            <a:avLst/>
          </a:prstGeom>
        </p:spPr>
      </p:pic>
      <p:pic>
        <p:nvPicPr>
          <p:cNvPr id="8" name="Рисунок 7" descr="cK7Y1uzYGcY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71600" y="3573016"/>
            <a:ext cx="3798435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5736" y="4365104"/>
            <a:ext cx="6485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Семейный альбом…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052736"/>
            <a:ext cx="55880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Никто не забыт,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ничто не забыто…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70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2020-05-08T08:31:02Z</dcterms:created>
  <dcterms:modified xsi:type="dcterms:W3CDTF">2020-05-08T09:48:40Z</dcterms:modified>
</cp:coreProperties>
</file>